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5143500" cy="9144000" type="screen16x9"/>
  <p:notesSz cx="6858000" cy="9144000"/>
  <p:embeddedFontLst>
    <p:embeddedFont>
      <p:font typeface="Open Sans" panose="020B060603050402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747775"/>
          </p15:clr>
        </p15:guide>
        <p15:guide id="2" pos="1620" userDrawn="1">
          <p15:clr>
            <a:srgbClr val="747775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83F80A-F0E3-41FC-816C-8038B214CB04}" v="53" dt="2025-09-16T10:24:24.176"/>
    <p1510:client id="{50D3CE5A-65D4-48E1-A9A1-29472C7E9ED8}" v="27" dt="2025-09-16T10:24:46.9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86"/>
  </p:normalViewPr>
  <p:slideViewPr>
    <p:cSldViewPr snapToGrid="0">
      <p:cViewPr>
        <p:scale>
          <a:sx n="150" d="100"/>
          <a:sy n="150" d="100"/>
        </p:scale>
        <p:origin x="1304" y="464"/>
      </p:cViewPr>
      <p:guideLst>
        <p:guide orient="horz" pos="2880"/>
        <p:guide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4024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clMfvt7lU9xL19JLw1UEbyIc5yFoIUNKtuUHFB6QFjQ=" providerId="None" clId="Web-{50D3CE5A-65D4-48E1-A9A1-29472C7E9ED8}"/>
    <pc:docChg chg="modSld">
      <pc:chgData name="Utilisateur" userId="clMfvt7lU9xL19JLw1UEbyIc5yFoIUNKtuUHFB6QFjQ=" providerId="None" clId="Web-{50D3CE5A-65D4-48E1-A9A1-29472C7E9ED8}" dt="2025-09-16T10:24:46.909" v="26" actId="1076"/>
      <pc:docMkLst>
        <pc:docMk/>
      </pc:docMkLst>
      <pc:sldChg chg="modSp">
        <pc:chgData name="Utilisateur" userId="clMfvt7lU9xL19JLw1UEbyIc5yFoIUNKtuUHFB6QFjQ=" providerId="None" clId="Web-{50D3CE5A-65D4-48E1-A9A1-29472C7E9ED8}" dt="2025-09-16T10:24:46.909" v="26" actId="1076"/>
        <pc:sldMkLst>
          <pc:docMk/>
          <pc:sldMk cId="0" sldId="256"/>
        </pc:sldMkLst>
        <pc:spChg chg="mod">
          <ac:chgData name="Utilisateur" userId="clMfvt7lU9xL19JLw1UEbyIc5yFoIUNKtuUHFB6QFjQ=" providerId="None" clId="Web-{50D3CE5A-65D4-48E1-A9A1-29472C7E9ED8}" dt="2025-09-16T10:24:46.409" v="4" actId="1076"/>
          <ac:spMkLst>
            <pc:docMk/>
            <pc:sldMk cId="0" sldId="256"/>
            <ac:spMk id="3" creationId="{08F342F7-6C8E-7B80-0802-D4CEB2009E39}"/>
          </ac:spMkLst>
        </pc:spChg>
        <pc:spChg chg="mod">
          <ac:chgData name="Utilisateur" userId="clMfvt7lU9xL19JLw1UEbyIc5yFoIUNKtuUHFB6QFjQ=" providerId="None" clId="Web-{50D3CE5A-65D4-48E1-A9A1-29472C7E9ED8}" dt="2025-09-16T10:24:46.424" v="5" actId="1076"/>
          <ac:spMkLst>
            <pc:docMk/>
            <pc:sldMk cId="0" sldId="256"/>
            <ac:spMk id="4" creationId="{26569357-42DF-328D-318E-82A6D9D3B304}"/>
          </ac:spMkLst>
        </pc:spChg>
        <pc:spChg chg="mod">
          <ac:chgData name="Utilisateur" userId="clMfvt7lU9xL19JLw1UEbyIc5yFoIUNKtuUHFB6QFjQ=" providerId="None" clId="Web-{50D3CE5A-65D4-48E1-A9A1-29472C7E9ED8}" dt="2025-09-16T10:24:46.440" v="6" actId="1076"/>
          <ac:spMkLst>
            <pc:docMk/>
            <pc:sldMk cId="0" sldId="256"/>
            <ac:spMk id="6" creationId="{8014A458-3DE5-B7E9-5B6B-35687A84567C}"/>
          </ac:spMkLst>
        </pc:spChg>
        <pc:spChg chg="mod">
          <ac:chgData name="Utilisateur" userId="clMfvt7lU9xL19JLw1UEbyIc5yFoIUNKtuUHFB6QFjQ=" providerId="None" clId="Web-{50D3CE5A-65D4-48E1-A9A1-29472C7E9ED8}" dt="2025-09-16T10:24:46.471" v="7" actId="1076"/>
          <ac:spMkLst>
            <pc:docMk/>
            <pc:sldMk cId="0" sldId="256"/>
            <ac:spMk id="7" creationId="{5224F002-2955-5A1E-A315-612CB7D4D183}"/>
          </ac:spMkLst>
        </pc:spChg>
        <pc:spChg chg="mod">
          <ac:chgData name="Utilisateur" userId="clMfvt7lU9xL19JLw1UEbyIc5yFoIUNKtuUHFB6QFjQ=" providerId="None" clId="Web-{50D3CE5A-65D4-48E1-A9A1-29472C7E9ED8}" dt="2025-09-16T10:24:46.487" v="8" actId="1076"/>
          <ac:spMkLst>
            <pc:docMk/>
            <pc:sldMk cId="0" sldId="256"/>
            <ac:spMk id="9" creationId="{1C4D8C5C-450C-CB41-E3DC-F6C7C6AD77B7}"/>
          </ac:spMkLst>
        </pc:spChg>
        <pc:spChg chg="mod">
          <ac:chgData name="Utilisateur" userId="clMfvt7lU9xL19JLw1UEbyIc5yFoIUNKtuUHFB6QFjQ=" providerId="None" clId="Web-{50D3CE5A-65D4-48E1-A9A1-29472C7E9ED8}" dt="2025-09-16T10:24:46.502" v="9" actId="1076"/>
          <ac:spMkLst>
            <pc:docMk/>
            <pc:sldMk cId="0" sldId="256"/>
            <ac:spMk id="10" creationId="{F1778E40-B99B-B072-91FF-4E82044BC4F5}"/>
          </ac:spMkLst>
        </pc:spChg>
        <pc:spChg chg="mod">
          <ac:chgData name="Utilisateur" userId="clMfvt7lU9xL19JLw1UEbyIc5yFoIUNKtuUHFB6QFjQ=" providerId="None" clId="Web-{50D3CE5A-65D4-48E1-A9A1-29472C7E9ED8}" dt="2025-09-16T10:24:46.534" v="10" actId="1076"/>
          <ac:spMkLst>
            <pc:docMk/>
            <pc:sldMk cId="0" sldId="256"/>
            <ac:spMk id="24" creationId="{E4E652B9-66FC-CF9D-5234-771823389FE2}"/>
          </ac:spMkLst>
        </pc:spChg>
        <pc:spChg chg="mod">
          <ac:chgData name="Utilisateur" userId="clMfvt7lU9xL19JLw1UEbyIc5yFoIUNKtuUHFB6QFjQ=" providerId="None" clId="Web-{50D3CE5A-65D4-48E1-A9A1-29472C7E9ED8}" dt="2025-09-16T10:24:46.565" v="11" actId="1076"/>
          <ac:spMkLst>
            <pc:docMk/>
            <pc:sldMk cId="0" sldId="256"/>
            <ac:spMk id="25" creationId="{C5A9B0CC-453D-CCA3-6D7C-90E687D88101}"/>
          </ac:spMkLst>
        </pc:spChg>
        <pc:spChg chg="mod">
          <ac:chgData name="Utilisateur" userId="clMfvt7lU9xL19JLw1UEbyIc5yFoIUNKtuUHFB6QFjQ=" providerId="None" clId="Web-{50D3CE5A-65D4-48E1-A9A1-29472C7E9ED8}" dt="2025-09-16T10:24:46.581" v="12" actId="1076"/>
          <ac:spMkLst>
            <pc:docMk/>
            <pc:sldMk cId="0" sldId="256"/>
            <ac:spMk id="26" creationId="{9E71A50F-3EC5-2296-B911-2DFFC1CB0CAF}"/>
          </ac:spMkLst>
        </pc:spChg>
        <pc:spChg chg="mod">
          <ac:chgData name="Utilisateur" userId="clMfvt7lU9xL19JLw1UEbyIc5yFoIUNKtuUHFB6QFjQ=" providerId="None" clId="Web-{50D3CE5A-65D4-48E1-A9A1-29472C7E9ED8}" dt="2025-09-16T10:24:46.612" v="13" actId="1076"/>
          <ac:spMkLst>
            <pc:docMk/>
            <pc:sldMk cId="0" sldId="256"/>
            <ac:spMk id="27" creationId="{05326617-E301-E577-B240-59D0DD04498C}"/>
          </ac:spMkLst>
        </pc:spChg>
        <pc:spChg chg="mod">
          <ac:chgData name="Utilisateur" userId="clMfvt7lU9xL19JLw1UEbyIc5yFoIUNKtuUHFB6QFjQ=" providerId="None" clId="Web-{50D3CE5A-65D4-48E1-A9A1-29472C7E9ED8}" dt="2025-09-16T10:24:46.643" v="14" actId="1076"/>
          <ac:spMkLst>
            <pc:docMk/>
            <pc:sldMk cId="0" sldId="256"/>
            <ac:spMk id="29" creationId="{27ECDC69-7705-6068-FC5E-D713571A336F}"/>
          </ac:spMkLst>
        </pc:spChg>
        <pc:spChg chg="mod">
          <ac:chgData name="Utilisateur" userId="clMfvt7lU9xL19JLw1UEbyIc5yFoIUNKtuUHFB6QFjQ=" providerId="None" clId="Web-{50D3CE5A-65D4-48E1-A9A1-29472C7E9ED8}" dt="2025-09-16T10:24:46.659" v="15" actId="1076"/>
          <ac:spMkLst>
            <pc:docMk/>
            <pc:sldMk cId="0" sldId="256"/>
            <ac:spMk id="30" creationId="{E8648ADA-D0B2-52A1-DE65-C333326EE58B}"/>
          </ac:spMkLst>
        </pc:spChg>
        <pc:spChg chg="mod">
          <ac:chgData name="Utilisateur" userId="clMfvt7lU9xL19JLw1UEbyIc5yFoIUNKtuUHFB6QFjQ=" providerId="None" clId="Web-{50D3CE5A-65D4-48E1-A9A1-29472C7E9ED8}" dt="2025-09-16T10:24:46.674" v="16" actId="1076"/>
          <ac:spMkLst>
            <pc:docMk/>
            <pc:sldMk cId="0" sldId="256"/>
            <ac:spMk id="31" creationId="{C7B50B75-3675-0E64-7EFC-4169326D5E15}"/>
          </ac:spMkLst>
        </pc:spChg>
        <pc:spChg chg="mod">
          <ac:chgData name="Utilisateur" userId="clMfvt7lU9xL19JLw1UEbyIc5yFoIUNKtuUHFB6QFjQ=" providerId="None" clId="Web-{50D3CE5A-65D4-48E1-A9A1-29472C7E9ED8}" dt="2025-09-16T10:24:46.706" v="17" actId="1076"/>
          <ac:spMkLst>
            <pc:docMk/>
            <pc:sldMk cId="0" sldId="256"/>
            <ac:spMk id="32" creationId="{F5562608-7E0B-C1E0-04C4-C6C20FB38382}"/>
          </ac:spMkLst>
        </pc:spChg>
        <pc:spChg chg="mod">
          <ac:chgData name="Utilisateur" userId="clMfvt7lU9xL19JLw1UEbyIc5yFoIUNKtuUHFB6QFjQ=" providerId="None" clId="Web-{50D3CE5A-65D4-48E1-A9A1-29472C7E9ED8}" dt="2025-09-16T10:24:46.737" v="18" actId="1076"/>
          <ac:spMkLst>
            <pc:docMk/>
            <pc:sldMk cId="0" sldId="256"/>
            <ac:spMk id="33" creationId="{00676DFA-E7CA-33E5-D3D4-3E7F011F6AC3}"/>
          </ac:spMkLst>
        </pc:spChg>
        <pc:spChg chg="mod">
          <ac:chgData name="Utilisateur" userId="clMfvt7lU9xL19JLw1UEbyIc5yFoIUNKtuUHFB6QFjQ=" providerId="None" clId="Web-{50D3CE5A-65D4-48E1-A9A1-29472C7E9ED8}" dt="2025-09-16T10:24:46.752" v="19" actId="1076"/>
          <ac:spMkLst>
            <pc:docMk/>
            <pc:sldMk cId="0" sldId="256"/>
            <ac:spMk id="34" creationId="{67BBAD48-4F80-98A7-0CD9-042D4EF82AE4}"/>
          </ac:spMkLst>
        </pc:spChg>
        <pc:spChg chg="mod">
          <ac:chgData name="Utilisateur" userId="clMfvt7lU9xL19JLw1UEbyIc5yFoIUNKtuUHFB6QFjQ=" providerId="None" clId="Web-{50D3CE5A-65D4-48E1-A9A1-29472C7E9ED8}" dt="2025-09-16T10:24:46.784" v="20" actId="1076"/>
          <ac:spMkLst>
            <pc:docMk/>
            <pc:sldMk cId="0" sldId="256"/>
            <ac:spMk id="35" creationId="{7D725CC0-3C7A-B8F9-10C2-3B55BE585B25}"/>
          </ac:spMkLst>
        </pc:spChg>
        <pc:spChg chg="mod">
          <ac:chgData name="Utilisateur" userId="clMfvt7lU9xL19JLw1UEbyIc5yFoIUNKtuUHFB6QFjQ=" providerId="None" clId="Web-{50D3CE5A-65D4-48E1-A9A1-29472C7E9ED8}" dt="2025-09-16T10:24:46.815" v="21" actId="1076"/>
          <ac:spMkLst>
            <pc:docMk/>
            <pc:sldMk cId="0" sldId="256"/>
            <ac:spMk id="36" creationId="{5829D77B-1888-7C1C-7CA5-97CFBCC84613}"/>
          </ac:spMkLst>
        </pc:spChg>
        <pc:spChg chg="mod">
          <ac:chgData name="Utilisateur" userId="clMfvt7lU9xL19JLw1UEbyIc5yFoIUNKtuUHFB6QFjQ=" providerId="None" clId="Web-{50D3CE5A-65D4-48E1-A9A1-29472C7E9ED8}" dt="2025-09-16T10:24:46.846" v="23" actId="1076"/>
          <ac:spMkLst>
            <pc:docMk/>
            <pc:sldMk cId="0" sldId="256"/>
            <ac:spMk id="39" creationId="{DF320C68-609B-5CA4-E34A-4DD69C4240BD}"/>
          </ac:spMkLst>
        </pc:spChg>
        <pc:spChg chg="mod">
          <ac:chgData name="Utilisateur" userId="clMfvt7lU9xL19JLw1UEbyIc5yFoIUNKtuUHFB6QFjQ=" providerId="None" clId="Web-{50D3CE5A-65D4-48E1-A9A1-29472C7E9ED8}" dt="2025-09-16T10:24:46.862" v="24" actId="1076"/>
          <ac:spMkLst>
            <pc:docMk/>
            <pc:sldMk cId="0" sldId="256"/>
            <ac:spMk id="40" creationId="{7CA47A41-CB1C-A278-4609-B78B754A50AB}"/>
          </ac:spMkLst>
        </pc:spChg>
        <pc:spChg chg="mod">
          <ac:chgData name="Utilisateur" userId="clMfvt7lU9xL19JLw1UEbyIc5yFoIUNKtuUHFB6QFjQ=" providerId="None" clId="Web-{50D3CE5A-65D4-48E1-A9A1-29472C7E9ED8}" dt="2025-09-16T10:24:46.893" v="25" actId="1076"/>
          <ac:spMkLst>
            <pc:docMk/>
            <pc:sldMk cId="0" sldId="256"/>
            <ac:spMk id="41" creationId="{E38FD01D-4C7F-2B9D-ADEB-2E9856DF33E2}"/>
          </ac:spMkLst>
        </pc:spChg>
        <pc:spChg chg="mod">
          <ac:chgData name="Utilisateur" userId="clMfvt7lU9xL19JLw1UEbyIc5yFoIUNKtuUHFB6QFjQ=" providerId="None" clId="Web-{50D3CE5A-65D4-48E1-A9A1-29472C7E9ED8}" dt="2025-09-16T10:24:46.909" v="26" actId="1076"/>
          <ac:spMkLst>
            <pc:docMk/>
            <pc:sldMk cId="0" sldId="256"/>
            <ac:spMk id="42" creationId="{E8A7975B-3DAD-09A8-913D-7BA8CCCBB7D6}"/>
          </ac:spMkLst>
        </pc:spChg>
        <pc:spChg chg="mod">
          <ac:chgData name="Utilisateur" userId="clMfvt7lU9xL19JLw1UEbyIc5yFoIUNKtuUHFB6QFjQ=" providerId="None" clId="Web-{50D3CE5A-65D4-48E1-A9A1-29472C7E9ED8}" dt="2025-09-16T10:24:46.315" v="0" actId="1076"/>
          <ac:spMkLst>
            <pc:docMk/>
            <pc:sldMk cId="0" sldId="256"/>
            <ac:spMk id="55" creationId="{00000000-0000-0000-0000-000000000000}"/>
          </ac:spMkLst>
        </pc:spChg>
        <pc:spChg chg="mod">
          <ac:chgData name="Utilisateur" userId="clMfvt7lU9xL19JLw1UEbyIc5yFoIUNKtuUHFB6QFjQ=" providerId="None" clId="Web-{50D3CE5A-65D4-48E1-A9A1-29472C7E9ED8}" dt="2025-09-16T10:24:46.346" v="1" actId="1076"/>
          <ac:spMkLst>
            <pc:docMk/>
            <pc:sldMk cId="0" sldId="256"/>
            <ac:spMk id="57" creationId="{00000000-0000-0000-0000-000000000000}"/>
          </ac:spMkLst>
        </pc:spChg>
        <pc:spChg chg="mod">
          <ac:chgData name="Utilisateur" userId="clMfvt7lU9xL19JLw1UEbyIc5yFoIUNKtuUHFB6QFjQ=" providerId="None" clId="Web-{50D3CE5A-65D4-48E1-A9A1-29472C7E9ED8}" dt="2025-09-16T10:24:46.362" v="2" actId="1076"/>
          <ac:spMkLst>
            <pc:docMk/>
            <pc:sldMk cId="0" sldId="256"/>
            <ac:spMk id="58" creationId="{00000000-0000-0000-0000-000000000000}"/>
          </ac:spMkLst>
        </pc:spChg>
        <pc:spChg chg="mod">
          <ac:chgData name="Utilisateur" userId="clMfvt7lU9xL19JLw1UEbyIc5yFoIUNKtuUHFB6QFjQ=" providerId="None" clId="Web-{50D3CE5A-65D4-48E1-A9A1-29472C7E9ED8}" dt="2025-09-16T10:24:46.393" v="3" actId="1076"/>
          <ac:spMkLst>
            <pc:docMk/>
            <pc:sldMk cId="0" sldId="256"/>
            <ac:spMk id="59" creationId="{00000000-0000-0000-0000-000000000000}"/>
          </ac:spMkLst>
        </pc:spChg>
        <pc:cxnChg chg="mod">
          <ac:chgData name="Utilisateur" userId="clMfvt7lU9xL19JLw1UEbyIc5yFoIUNKtuUHFB6QFjQ=" providerId="None" clId="Web-{50D3CE5A-65D4-48E1-A9A1-29472C7E9ED8}" dt="2025-09-16T10:24:46.831" v="22" actId="1076"/>
          <ac:cxnSpMkLst>
            <pc:docMk/>
            <pc:sldMk cId="0" sldId="256"/>
            <ac:cxnSpMk id="38" creationId="{F944173A-CD64-5D58-E5B7-927EC335E88F}"/>
          </ac:cxnSpMkLst>
        </pc:cxnChg>
      </pc:sldChg>
    </pc:docChg>
  </pc:docChgLst>
  <pc:docChgLst>
    <pc:chgData name="Utilisateur" userId="clMfvt7lU9xL19JLw1UEbyIc5yFoIUNKtuUHFB6QFjQ=" providerId="None" clId="Web-{2683F80A-F0E3-41FC-816C-8038B214CB04}"/>
    <pc:docChg chg="modSld">
      <pc:chgData name="Utilisateur" userId="clMfvt7lU9xL19JLw1UEbyIc5yFoIUNKtuUHFB6QFjQ=" providerId="None" clId="Web-{2683F80A-F0E3-41FC-816C-8038B214CB04}" dt="2025-09-16T10:24:23.191" v="25" actId="20577"/>
      <pc:docMkLst>
        <pc:docMk/>
      </pc:docMkLst>
      <pc:sldChg chg="modSp">
        <pc:chgData name="Utilisateur" userId="clMfvt7lU9xL19JLw1UEbyIc5yFoIUNKtuUHFB6QFjQ=" providerId="None" clId="Web-{2683F80A-F0E3-41FC-816C-8038B214CB04}" dt="2025-09-16T10:24:23.191" v="25" actId="20577"/>
        <pc:sldMkLst>
          <pc:docMk/>
          <pc:sldMk cId="0" sldId="256"/>
        </pc:sldMkLst>
        <pc:spChg chg="mod">
          <ac:chgData name="Utilisateur" userId="clMfvt7lU9xL19JLw1UEbyIc5yFoIUNKtuUHFB6QFjQ=" providerId="None" clId="Web-{2683F80A-F0E3-41FC-816C-8038B214CB04}" dt="2025-09-16T10:23:12.893" v="13" actId="20577"/>
          <ac:spMkLst>
            <pc:docMk/>
            <pc:sldMk cId="0" sldId="256"/>
            <ac:spMk id="40" creationId="{7CA47A41-CB1C-A278-4609-B78B754A50AB}"/>
          </ac:spMkLst>
        </pc:spChg>
        <pc:spChg chg="mod">
          <ac:chgData name="Utilisateur" userId="clMfvt7lU9xL19JLw1UEbyIc5yFoIUNKtuUHFB6QFjQ=" providerId="None" clId="Web-{2683F80A-F0E3-41FC-816C-8038B214CB04}" dt="2025-09-16T10:23:45.988" v="22" actId="20577"/>
          <ac:spMkLst>
            <pc:docMk/>
            <pc:sldMk cId="0" sldId="256"/>
            <ac:spMk id="41" creationId="{E38FD01D-4C7F-2B9D-ADEB-2E9856DF33E2}"/>
          </ac:spMkLst>
        </pc:spChg>
        <pc:spChg chg="mod">
          <ac:chgData name="Utilisateur" userId="clMfvt7lU9xL19JLw1UEbyIc5yFoIUNKtuUHFB6QFjQ=" providerId="None" clId="Web-{2683F80A-F0E3-41FC-816C-8038B214CB04}" dt="2025-09-16T10:24:23.191" v="25" actId="20577"/>
          <ac:spMkLst>
            <pc:docMk/>
            <pc:sldMk cId="0" sldId="256"/>
            <ac:spMk id="42" creationId="{E8A7975B-3DAD-09A8-913D-7BA8CCCBB7D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fr-FR"/>
          </a:p>
        </p:txBody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fr-FR"/>
          </a:p>
        </p:txBody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75336" y="1323689"/>
            <a:ext cx="4792838" cy="364906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2925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2925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2925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2925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2925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2925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2925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2925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2925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75331" y="5038444"/>
            <a:ext cx="4792838" cy="140906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57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57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57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57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57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57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57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57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575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765758" y="8290164"/>
            <a:ext cx="308644" cy="69973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175331" y="1966444"/>
            <a:ext cx="4792838" cy="349066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675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675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675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675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675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675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675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675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675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175331" y="5603956"/>
            <a:ext cx="4792838" cy="23125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257175" lvl="0" indent="-192881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514350" lvl="1" indent="-178594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771525" lvl="2" indent="-178594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028700" lvl="3" indent="-178594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285875" lvl="4" indent="-178594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543050" lvl="5" indent="-178594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800225" lvl="6" indent="-178594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2057400" lvl="7" indent="-178594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2314575" lvl="8" indent="-178594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4765758" y="8290164"/>
            <a:ext cx="308644" cy="69973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4765758" y="8290164"/>
            <a:ext cx="308644" cy="69973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75331" y="3823734"/>
            <a:ext cx="4792838" cy="149653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2025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2025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2025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2025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2025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2025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2025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2025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2025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4765758" y="8290164"/>
            <a:ext cx="308644" cy="69973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175331" y="791156"/>
            <a:ext cx="4792838" cy="10181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175331" y="2048844"/>
            <a:ext cx="4792838" cy="60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257175" lvl="0" indent="-192881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514350" lvl="1" indent="-17859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771525" lvl="2" indent="-178594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028700" lvl="3" indent="-178594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285875" lvl="4" indent="-17859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543050" lvl="5" indent="-178594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800225" lvl="6" indent="-178594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2057400" lvl="7" indent="-17859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2314575" lvl="8" indent="-178594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4765758" y="8290164"/>
            <a:ext cx="308644" cy="69973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175331" y="791156"/>
            <a:ext cx="4792838" cy="10181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175331" y="2048844"/>
            <a:ext cx="2249944" cy="60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257175" lvl="0" indent="-178594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788"/>
            </a:lvl1pPr>
            <a:lvl2pPr marL="514350" lvl="1" indent="-17145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675"/>
            </a:lvl2pPr>
            <a:lvl3pPr marL="771525" lvl="2" indent="-17145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675"/>
            </a:lvl3pPr>
            <a:lvl4pPr marL="1028700" lvl="3" indent="-17145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675"/>
            </a:lvl4pPr>
            <a:lvl5pPr marL="1285875" lvl="4" indent="-17145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675"/>
            </a:lvl5pPr>
            <a:lvl6pPr marL="1543050" lvl="5" indent="-17145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675"/>
            </a:lvl6pPr>
            <a:lvl7pPr marL="1800225" lvl="6" indent="-17145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675"/>
            </a:lvl7pPr>
            <a:lvl8pPr marL="2057400" lvl="7" indent="-17145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675"/>
            </a:lvl8pPr>
            <a:lvl9pPr marL="2314575" lvl="8" indent="-17145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675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2718225" y="2048844"/>
            <a:ext cx="2249944" cy="60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257175" lvl="0" indent="-178594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788"/>
            </a:lvl1pPr>
            <a:lvl2pPr marL="514350" lvl="1" indent="-17145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675"/>
            </a:lvl2pPr>
            <a:lvl3pPr marL="771525" lvl="2" indent="-17145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675"/>
            </a:lvl3pPr>
            <a:lvl4pPr marL="1028700" lvl="3" indent="-17145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675"/>
            </a:lvl4pPr>
            <a:lvl5pPr marL="1285875" lvl="4" indent="-17145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675"/>
            </a:lvl5pPr>
            <a:lvl6pPr marL="1543050" lvl="5" indent="-17145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675"/>
            </a:lvl6pPr>
            <a:lvl7pPr marL="1800225" lvl="6" indent="-17145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675"/>
            </a:lvl7pPr>
            <a:lvl8pPr marL="2057400" lvl="7" indent="-17145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675"/>
            </a:lvl8pPr>
            <a:lvl9pPr marL="2314575" lvl="8" indent="-17145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675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4765758" y="8290164"/>
            <a:ext cx="308644" cy="69973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75331" y="791156"/>
            <a:ext cx="4792838" cy="10181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4765758" y="8290164"/>
            <a:ext cx="308644" cy="69973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75331" y="987733"/>
            <a:ext cx="1579500" cy="134346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135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135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135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135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135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135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135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135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135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75331" y="2470400"/>
            <a:ext cx="1579500" cy="565226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257175" lvl="0" indent="-17145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675"/>
            </a:lvl1pPr>
            <a:lvl2pPr marL="514350" lvl="1" indent="-17145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675"/>
            </a:lvl2pPr>
            <a:lvl3pPr marL="771525" lvl="2" indent="-17145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675"/>
            </a:lvl3pPr>
            <a:lvl4pPr marL="1028700" lvl="3" indent="-17145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675"/>
            </a:lvl4pPr>
            <a:lvl5pPr marL="1285875" lvl="4" indent="-17145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675"/>
            </a:lvl5pPr>
            <a:lvl6pPr marL="1543050" lvl="5" indent="-17145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675"/>
            </a:lvl6pPr>
            <a:lvl7pPr marL="1800225" lvl="6" indent="-17145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675"/>
            </a:lvl7pPr>
            <a:lvl8pPr marL="2057400" lvl="7" indent="-17145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675"/>
            </a:lvl8pPr>
            <a:lvl9pPr marL="2314575" lvl="8" indent="-17145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675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4765758" y="8290164"/>
            <a:ext cx="308644" cy="69973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275765" y="800267"/>
            <a:ext cx="3581888" cy="727253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27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27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27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27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27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27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27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27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27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4765758" y="8290164"/>
            <a:ext cx="308644" cy="69973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2571750" y="-222"/>
            <a:ext cx="2571750" cy="9144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88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149344" y="2192311"/>
            <a:ext cx="2275425" cy="263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2363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2363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2363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2363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2363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2363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2363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2363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2363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149344" y="4983245"/>
            <a:ext cx="2275425" cy="21957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18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181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181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181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181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181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181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181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181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2778469" y="1287244"/>
            <a:ext cx="2158313" cy="656906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257175" lvl="0" indent="-192881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514350" lvl="1" indent="-17859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771525" lvl="2" indent="-178594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028700" lvl="3" indent="-178594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285875" lvl="4" indent="-17859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543050" lvl="5" indent="-178594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800225" lvl="6" indent="-178594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2057400" lvl="7" indent="-17859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2314575" lvl="8" indent="-178594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4765758" y="8290164"/>
            <a:ext cx="308644" cy="69973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175331" y="7521022"/>
            <a:ext cx="3374325" cy="107573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257175" lvl="0" indent="-128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4765758" y="8290164"/>
            <a:ext cx="308644" cy="69973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75331" y="791156"/>
            <a:ext cx="4792838" cy="1018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75331" y="2048844"/>
            <a:ext cx="4792838" cy="60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765758" y="8290164"/>
            <a:ext cx="308644" cy="699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563">
                <a:solidFill>
                  <a:schemeClr val="dk2"/>
                </a:solidFill>
              </a:defRPr>
            </a:lvl1pPr>
            <a:lvl2pPr lvl="1" algn="r">
              <a:buNone/>
              <a:defRPr sz="563">
                <a:solidFill>
                  <a:schemeClr val="dk2"/>
                </a:solidFill>
              </a:defRPr>
            </a:lvl2pPr>
            <a:lvl3pPr lvl="2" algn="r">
              <a:buNone/>
              <a:defRPr sz="563">
                <a:solidFill>
                  <a:schemeClr val="dk2"/>
                </a:solidFill>
              </a:defRPr>
            </a:lvl3pPr>
            <a:lvl4pPr lvl="3" algn="r">
              <a:buNone/>
              <a:defRPr sz="563">
                <a:solidFill>
                  <a:schemeClr val="dk2"/>
                </a:solidFill>
              </a:defRPr>
            </a:lvl4pPr>
            <a:lvl5pPr lvl="4" algn="r">
              <a:buNone/>
              <a:defRPr sz="563">
                <a:solidFill>
                  <a:schemeClr val="dk2"/>
                </a:solidFill>
              </a:defRPr>
            </a:lvl5pPr>
            <a:lvl6pPr lvl="5" algn="r">
              <a:buNone/>
              <a:defRPr sz="563">
                <a:solidFill>
                  <a:schemeClr val="dk2"/>
                </a:solidFill>
              </a:defRPr>
            </a:lvl6pPr>
            <a:lvl7pPr lvl="6" algn="r">
              <a:buNone/>
              <a:defRPr sz="563">
                <a:solidFill>
                  <a:schemeClr val="dk2"/>
                </a:solidFill>
              </a:defRPr>
            </a:lvl7pPr>
            <a:lvl8pPr lvl="7" algn="r">
              <a:buNone/>
              <a:defRPr sz="563">
                <a:solidFill>
                  <a:schemeClr val="dk2"/>
                </a:solidFill>
              </a:defRPr>
            </a:lvl8pPr>
            <a:lvl9pPr lvl="8" algn="r">
              <a:buNone/>
              <a:defRPr sz="56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407766" y="238968"/>
            <a:ext cx="2093900" cy="426584"/>
          </a:xfrm>
          <a:prstGeom prst="roundRect">
            <a:avLst>
              <a:gd name="adj" fmla="val 30309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55631" tIns="22247" rIns="55631" bIns="22247" anchor="ctr" anchorCtr="0">
            <a:noAutofit/>
          </a:bodyPr>
          <a:lstStyle/>
          <a:p>
            <a:pPr algn="ctr"/>
            <a:r>
              <a:rPr lang="fr" sz="11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Present / Future</a:t>
            </a:r>
            <a:endParaRPr lang="fr" sz="110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401781" y="692426"/>
            <a:ext cx="2098729" cy="426584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5631" tIns="22247" rIns="55631" bIns="22247" anchor="t" anchorCtr="0">
            <a:noAutofit/>
          </a:bodyPr>
          <a:lstStyle/>
          <a:p>
            <a:endParaRPr sz="675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2569708" y="691861"/>
            <a:ext cx="2095640" cy="426584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5631" tIns="22247" rIns="55631" bIns="22247" anchor="ctr" anchorCtr="0">
            <a:noAutofit/>
          </a:bodyPr>
          <a:lstStyle/>
          <a:p>
            <a:pPr algn="ctr"/>
            <a:endParaRPr sz="788"/>
          </a:p>
        </p:txBody>
      </p:sp>
      <p:sp>
        <p:nvSpPr>
          <p:cNvPr id="59" name="Google Shape;59;p13"/>
          <p:cNvSpPr/>
          <p:nvPr/>
        </p:nvSpPr>
        <p:spPr>
          <a:xfrm>
            <a:off x="2571749" y="238386"/>
            <a:ext cx="2077807" cy="426586"/>
          </a:xfrm>
          <a:prstGeom prst="roundRect">
            <a:avLst>
              <a:gd name="adj" fmla="val 30309"/>
            </a:avLst>
          </a:prstGeom>
          <a:solidFill>
            <a:srgbClr val="337389"/>
          </a:solidFill>
          <a:ln>
            <a:noFill/>
          </a:ln>
        </p:spPr>
        <p:txBody>
          <a:bodyPr spcFirstLastPara="1" wrap="square" lIns="55631" tIns="22247" rIns="55631" bIns="22247" anchor="ctr" anchorCtr="0">
            <a:noAutofit/>
          </a:bodyPr>
          <a:lstStyle/>
          <a:p>
            <a:pPr algn="ctr">
              <a:buClr>
                <a:schemeClr val="dk1"/>
              </a:buClr>
            </a:pPr>
            <a:r>
              <a:rPr lang="fr" sz="10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Past</a:t>
            </a:r>
            <a:endParaRPr lang="fr" sz="80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3" name="Google Shape;57;p13">
            <a:extLst>
              <a:ext uri="{FF2B5EF4-FFF2-40B4-BE49-F238E27FC236}">
                <a16:creationId xmlns:a16="http://schemas.microsoft.com/office/drawing/2014/main" id="{08F342F7-6C8E-7B80-0802-D4CEB2009E39}"/>
              </a:ext>
            </a:extLst>
          </p:cNvPr>
          <p:cNvSpPr/>
          <p:nvPr/>
        </p:nvSpPr>
        <p:spPr>
          <a:xfrm>
            <a:off x="405798" y="1171530"/>
            <a:ext cx="2098729" cy="426584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5631" tIns="22247" rIns="55631" bIns="22247" anchor="t" anchorCtr="0">
            <a:noAutofit/>
          </a:bodyPr>
          <a:lstStyle/>
          <a:p>
            <a:endParaRPr sz="675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" name="Google Shape;58;p13">
            <a:extLst>
              <a:ext uri="{FF2B5EF4-FFF2-40B4-BE49-F238E27FC236}">
                <a16:creationId xmlns:a16="http://schemas.microsoft.com/office/drawing/2014/main" id="{26569357-42DF-328D-318E-82A6D9D3B304}"/>
              </a:ext>
            </a:extLst>
          </p:cNvPr>
          <p:cNvSpPr/>
          <p:nvPr/>
        </p:nvSpPr>
        <p:spPr>
          <a:xfrm>
            <a:off x="2573727" y="1170966"/>
            <a:ext cx="2095640" cy="426584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5631" tIns="22247" rIns="55631" bIns="22247" anchor="ctr" anchorCtr="0">
            <a:noAutofit/>
          </a:bodyPr>
          <a:lstStyle/>
          <a:p>
            <a:pPr algn="ctr"/>
            <a:endParaRPr sz="788"/>
          </a:p>
        </p:txBody>
      </p:sp>
      <p:sp>
        <p:nvSpPr>
          <p:cNvPr id="6" name="Google Shape;57;p13">
            <a:extLst>
              <a:ext uri="{FF2B5EF4-FFF2-40B4-BE49-F238E27FC236}">
                <a16:creationId xmlns:a16="http://schemas.microsoft.com/office/drawing/2014/main" id="{8014A458-3DE5-B7E9-5B6B-35687A84567C}"/>
              </a:ext>
            </a:extLst>
          </p:cNvPr>
          <p:cNvSpPr/>
          <p:nvPr/>
        </p:nvSpPr>
        <p:spPr>
          <a:xfrm>
            <a:off x="405798" y="1671111"/>
            <a:ext cx="2098729" cy="426584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5631" tIns="22247" rIns="55631" bIns="22247" anchor="t" anchorCtr="0">
            <a:noAutofit/>
          </a:bodyPr>
          <a:lstStyle/>
          <a:p>
            <a:endParaRPr sz="675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" name="Google Shape;58;p13">
            <a:extLst>
              <a:ext uri="{FF2B5EF4-FFF2-40B4-BE49-F238E27FC236}">
                <a16:creationId xmlns:a16="http://schemas.microsoft.com/office/drawing/2014/main" id="{5224F002-2955-5A1E-A315-612CB7D4D183}"/>
              </a:ext>
            </a:extLst>
          </p:cNvPr>
          <p:cNvSpPr/>
          <p:nvPr/>
        </p:nvSpPr>
        <p:spPr>
          <a:xfrm>
            <a:off x="2573727" y="1670546"/>
            <a:ext cx="2095640" cy="426584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5631" tIns="22247" rIns="55631" bIns="22247" anchor="ctr" anchorCtr="0">
            <a:noAutofit/>
          </a:bodyPr>
          <a:lstStyle/>
          <a:p>
            <a:pPr algn="ctr"/>
            <a:endParaRPr sz="788"/>
          </a:p>
        </p:txBody>
      </p:sp>
      <p:sp>
        <p:nvSpPr>
          <p:cNvPr id="9" name="Google Shape;57;p13">
            <a:extLst>
              <a:ext uri="{FF2B5EF4-FFF2-40B4-BE49-F238E27FC236}">
                <a16:creationId xmlns:a16="http://schemas.microsoft.com/office/drawing/2014/main" id="{1C4D8C5C-450C-CB41-E3DC-F6C7C6AD77B7}"/>
              </a:ext>
            </a:extLst>
          </p:cNvPr>
          <p:cNvSpPr/>
          <p:nvPr/>
        </p:nvSpPr>
        <p:spPr>
          <a:xfrm>
            <a:off x="409817" y="2168928"/>
            <a:ext cx="2098729" cy="426584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5631" tIns="22247" rIns="55631" bIns="22247" anchor="t" anchorCtr="0">
            <a:noAutofit/>
          </a:bodyPr>
          <a:lstStyle/>
          <a:p>
            <a:endParaRPr sz="675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" name="Google Shape;58;p13">
            <a:extLst>
              <a:ext uri="{FF2B5EF4-FFF2-40B4-BE49-F238E27FC236}">
                <a16:creationId xmlns:a16="http://schemas.microsoft.com/office/drawing/2014/main" id="{F1778E40-B99B-B072-91FF-4E82044BC4F5}"/>
              </a:ext>
            </a:extLst>
          </p:cNvPr>
          <p:cNvSpPr/>
          <p:nvPr/>
        </p:nvSpPr>
        <p:spPr>
          <a:xfrm>
            <a:off x="2577744" y="2168363"/>
            <a:ext cx="2095640" cy="426584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5631" tIns="22247" rIns="55631" bIns="22247" anchor="ctr" anchorCtr="0">
            <a:noAutofit/>
          </a:bodyPr>
          <a:lstStyle/>
          <a:p>
            <a:pPr algn="ctr"/>
            <a:endParaRPr sz="788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E4E652B9-66FC-CF9D-5234-771823389FE2}"/>
              </a:ext>
            </a:extLst>
          </p:cNvPr>
          <p:cNvSpPr txBox="1"/>
          <p:nvPr/>
        </p:nvSpPr>
        <p:spPr>
          <a:xfrm>
            <a:off x="477804" y="753162"/>
            <a:ext cx="20227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That cowboy </a:t>
            </a:r>
            <a:r>
              <a:rPr lang="fr-FR" sz="800" b="1" dirty="0"/>
              <a:t>might</a:t>
            </a:r>
            <a:r>
              <a:rPr lang="fr-FR" sz="800" dirty="0"/>
              <a:t> </a:t>
            </a:r>
            <a:r>
              <a:rPr lang="fr-FR" sz="800" b="1" dirty="0"/>
              <a:t>be</a:t>
            </a:r>
            <a:r>
              <a:rPr lang="fr-FR" sz="800" dirty="0"/>
              <a:t> hiding from the law. </a:t>
            </a:r>
            <a:endParaRPr lang="fr-FR" sz="619" dirty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C5A9B0CC-453D-CCA3-6D7C-90E687D88101}"/>
              </a:ext>
            </a:extLst>
          </p:cNvPr>
          <p:cNvSpPr txBox="1"/>
          <p:nvPr/>
        </p:nvSpPr>
        <p:spPr>
          <a:xfrm>
            <a:off x="474133" y="1230775"/>
            <a:ext cx="20263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He </a:t>
            </a:r>
            <a:r>
              <a:rPr lang="fr-FR" sz="800" b="1" dirty="0"/>
              <a:t>could</a:t>
            </a:r>
            <a:r>
              <a:rPr lang="fr-FR" sz="800" dirty="0"/>
              <a:t> </a:t>
            </a:r>
            <a:r>
              <a:rPr lang="fr-FR" sz="800" b="1" dirty="0"/>
              <a:t>be</a:t>
            </a:r>
            <a:r>
              <a:rPr lang="fr-FR" sz="800" dirty="0"/>
              <a:t> the new cowboy in town. </a:t>
            </a:r>
            <a:endParaRPr lang="fr-FR" sz="619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9E71A50F-3EC5-2296-B911-2DFFC1CB0CAF}"/>
              </a:ext>
            </a:extLst>
          </p:cNvPr>
          <p:cNvSpPr txBox="1"/>
          <p:nvPr/>
        </p:nvSpPr>
        <p:spPr>
          <a:xfrm>
            <a:off x="477805" y="1721352"/>
            <a:ext cx="2022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The sheriff </a:t>
            </a:r>
            <a:r>
              <a:rPr lang="fr-FR" sz="800" b="1" dirty="0"/>
              <a:t>may</a:t>
            </a:r>
            <a:r>
              <a:rPr lang="fr-FR" sz="800" dirty="0"/>
              <a:t> </a:t>
            </a:r>
            <a:r>
              <a:rPr lang="fr-FR" sz="800" b="1" dirty="0"/>
              <a:t>need </a:t>
            </a:r>
            <a:r>
              <a:rPr lang="fr-FR" sz="800" dirty="0"/>
              <a:t>help to catch the outlaws. </a:t>
            </a:r>
            <a:endParaRPr lang="fr-FR" sz="788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05326617-E301-E577-B240-59D0DD04498C}"/>
              </a:ext>
            </a:extLst>
          </p:cNvPr>
          <p:cNvSpPr txBox="1"/>
          <p:nvPr/>
        </p:nvSpPr>
        <p:spPr>
          <a:xfrm>
            <a:off x="477804" y="2216792"/>
            <a:ext cx="19013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He </a:t>
            </a:r>
            <a:r>
              <a:rPr lang="fr-FR" sz="800" b="1" dirty="0"/>
              <a:t>must</a:t>
            </a:r>
            <a:r>
              <a:rPr lang="fr-FR" sz="800" dirty="0"/>
              <a:t> </a:t>
            </a:r>
            <a:r>
              <a:rPr lang="fr-FR" sz="800" b="1" dirty="0"/>
              <a:t>be</a:t>
            </a:r>
            <a:r>
              <a:rPr lang="fr-FR" sz="800" dirty="0"/>
              <a:t> the fastest gunslinger in the West. </a:t>
            </a:r>
            <a:endParaRPr lang="fr-FR" sz="619" dirty="0"/>
          </a:p>
        </p:txBody>
      </p:sp>
      <p:sp>
        <p:nvSpPr>
          <p:cNvPr id="29" name="Google Shape;57;p13">
            <a:extLst>
              <a:ext uri="{FF2B5EF4-FFF2-40B4-BE49-F238E27FC236}">
                <a16:creationId xmlns:a16="http://schemas.microsoft.com/office/drawing/2014/main" id="{27ECDC69-7705-6068-FC5E-D713571A336F}"/>
              </a:ext>
            </a:extLst>
          </p:cNvPr>
          <p:cNvSpPr/>
          <p:nvPr/>
        </p:nvSpPr>
        <p:spPr>
          <a:xfrm>
            <a:off x="417161" y="2646541"/>
            <a:ext cx="2098729" cy="426584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5631" tIns="22247" rIns="55631" bIns="22247" anchor="t" anchorCtr="0">
            <a:noAutofit/>
          </a:bodyPr>
          <a:lstStyle/>
          <a:p>
            <a:endParaRPr sz="675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0" name="Google Shape;58;p13">
            <a:extLst>
              <a:ext uri="{FF2B5EF4-FFF2-40B4-BE49-F238E27FC236}">
                <a16:creationId xmlns:a16="http://schemas.microsoft.com/office/drawing/2014/main" id="{E8648ADA-D0B2-52A1-DE65-C333326EE58B}"/>
              </a:ext>
            </a:extLst>
          </p:cNvPr>
          <p:cNvSpPr/>
          <p:nvPr/>
        </p:nvSpPr>
        <p:spPr>
          <a:xfrm>
            <a:off x="2585088" y="2645977"/>
            <a:ext cx="2095640" cy="426584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5631" tIns="22247" rIns="55631" bIns="22247" anchor="ctr" anchorCtr="0">
            <a:noAutofit/>
          </a:bodyPr>
          <a:lstStyle/>
          <a:p>
            <a:pPr algn="ctr"/>
            <a:endParaRPr sz="788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C7B50B75-3675-0E64-7EFC-4169326D5E15}"/>
              </a:ext>
            </a:extLst>
          </p:cNvPr>
          <p:cNvSpPr txBox="1"/>
          <p:nvPr/>
        </p:nvSpPr>
        <p:spPr>
          <a:xfrm>
            <a:off x="474133" y="2694405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He </a:t>
            </a:r>
            <a:r>
              <a:rPr lang="fr-FR" sz="800" b="1" dirty="0"/>
              <a:t>can’t</a:t>
            </a:r>
            <a:r>
              <a:rPr lang="fr-FR" sz="800" dirty="0"/>
              <a:t> </a:t>
            </a:r>
            <a:r>
              <a:rPr lang="fr-FR" sz="800" b="1" dirty="0"/>
              <a:t>be</a:t>
            </a:r>
            <a:r>
              <a:rPr lang="fr-FR" sz="800" dirty="0"/>
              <a:t> the real Billy the Kid—he’s too young! </a:t>
            </a:r>
            <a:endParaRPr lang="fr-FR" sz="619" dirty="0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F5562608-7E0B-C1E0-04C4-C6C20FB38382}"/>
              </a:ext>
            </a:extLst>
          </p:cNvPr>
          <p:cNvSpPr txBox="1"/>
          <p:nvPr/>
        </p:nvSpPr>
        <p:spPr>
          <a:xfrm>
            <a:off x="2619875" y="761628"/>
            <a:ext cx="20227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They </a:t>
            </a:r>
            <a:r>
              <a:rPr lang="fr-FR" sz="800" b="1" dirty="0"/>
              <a:t>might have seen</a:t>
            </a:r>
            <a:r>
              <a:rPr lang="fr-FR" sz="800" dirty="0"/>
              <a:t> a bandit near the saloon.</a:t>
            </a:r>
            <a:endParaRPr lang="fr-FR" sz="619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00676DFA-E7CA-33E5-D3D4-3E7F011F6AC3}"/>
              </a:ext>
            </a:extLst>
          </p:cNvPr>
          <p:cNvSpPr txBox="1"/>
          <p:nvPr/>
        </p:nvSpPr>
        <p:spPr>
          <a:xfrm>
            <a:off x="2616204" y="1239241"/>
            <a:ext cx="20263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The cowboys </a:t>
            </a:r>
            <a:r>
              <a:rPr lang="fr-FR" sz="800" b="1" dirty="0"/>
              <a:t>could have taken</a:t>
            </a:r>
            <a:r>
              <a:rPr lang="fr-FR" sz="800" dirty="0"/>
              <a:t> the wrong trail. </a:t>
            </a:r>
            <a:endParaRPr lang="fr-FR" sz="619" dirty="0"/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67BBAD48-4F80-98A7-0CD9-042D4EF82AE4}"/>
              </a:ext>
            </a:extLst>
          </p:cNvPr>
          <p:cNvSpPr txBox="1"/>
          <p:nvPr/>
        </p:nvSpPr>
        <p:spPr>
          <a:xfrm>
            <a:off x="2619876" y="1729818"/>
            <a:ext cx="2022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The sheriff </a:t>
            </a:r>
            <a:r>
              <a:rPr lang="fr-FR" sz="800" b="1" dirty="0"/>
              <a:t>may have arrested</a:t>
            </a:r>
            <a:r>
              <a:rPr lang="fr-FR" sz="800" dirty="0"/>
              <a:t> the outlaws yesterday. </a:t>
            </a:r>
            <a:endParaRPr lang="fr-FR" sz="788" dirty="0"/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7D725CC0-3C7A-B8F9-10C2-3B55BE585B25}"/>
              </a:ext>
            </a:extLst>
          </p:cNvPr>
          <p:cNvSpPr txBox="1"/>
          <p:nvPr/>
        </p:nvSpPr>
        <p:spPr>
          <a:xfrm>
            <a:off x="2619875" y="2225258"/>
            <a:ext cx="19013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She </a:t>
            </a:r>
            <a:r>
              <a:rPr lang="fr-FR" sz="800" b="1" dirty="0"/>
              <a:t>must have won</a:t>
            </a:r>
            <a:r>
              <a:rPr lang="fr-FR" sz="800" dirty="0"/>
              <a:t> the rodeo last year. </a:t>
            </a:r>
            <a:endParaRPr lang="fr-FR" sz="619" dirty="0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5829D77B-1888-7C1C-7CA5-97CFBCC84613}"/>
              </a:ext>
            </a:extLst>
          </p:cNvPr>
          <p:cNvSpPr txBox="1"/>
          <p:nvPr/>
        </p:nvSpPr>
        <p:spPr>
          <a:xfrm>
            <a:off x="2616204" y="2702871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That </a:t>
            </a:r>
            <a:r>
              <a:rPr lang="fr-FR" sz="800" b="1" dirty="0"/>
              <a:t>can’t have been</a:t>
            </a:r>
            <a:r>
              <a:rPr lang="fr-FR" sz="800" dirty="0"/>
              <a:t> the legendary cowboy; he died years ago. </a:t>
            </a:r>
            <a:endParaRPr lang="fr-FR" sz="619" dirty="0"/>
          </a:p>
        </p:txBody>
      </p:sp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F944173A-CD64-5D58-E5B7-927EC335E88F}"/>
              </a:ext>
            </a:extLst>
          </p:cNvPr>
          <p:cNvCxnSpPr/>
          <p:nvPr/>
        </p:nvCxnSpPr>
        <p:spPr>
          <a:xfrm>
            <a:off x="409817" y="3395133"/>
            <a:ext cx="4270911" cy="0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>
            <a:extLst>
              <a:ext uri="{FF2B5EF4-FFF2-40B4-BE49-F238E27FC236}">
                <a16:creationId xmlns:a16="http://schemas.microsoft.com/office/drawing/2014/main" id="{DF320C68-609B-5CA4-E34A-4DD69C4240BD}"/>
              </a:ext>
            </a:extLst>
          </p:cNvPr>
          <p:cNvSpPr txBox="1"/>
          <p:nvPr/>
        </p:nvSpPr>
        <p:spPr>
          <a:xfrm flipH="1">
            <a:off x="275167" y="3415569"/>
            <a:ext cx="4910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0%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7CA47A41-CB1C-A278-4609-B78B754A50AB}"/>
              </a:ext>
            </a:extLst>
          </p:cNvPr>
          <p:cNvSpPr txBox="1"/>
          <p:nvPr/>
        </p:nvSpPr>
        <p:spPr>
          <a:xfrm flipH="1">
            <a:off x="2324175" y="3400921"/>
            <a:ext cx="491066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000" dirty="0"/>
              <a:t>50%</a:t>
            </a:r>
          </a:p>
          <a:p>
            <a:endParaRPr lang="fr-FR" sz="1000" dirty="0"/>
          </a:p>
          <a:p>
            <a:r>
              <a:rPr lang="fr-FR" sz="1000" i="1" dirty="0"/>
              <a:t>May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E38FD01D-4C7F-2B9D-ADEB-2E9856DF33E2}"/>
              </a:ext>
            </a:extLst>
          </p:cNvPr>
          <p:cNvSpPr txBox="1"/>
          <p:nvPr/>
        </p:nvSpPr>
        <p:spPr>
          <a:xfrm flipH="1">
            <a:off x="3953933" y="3408561"/>
            <a:ext cx="914400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fr-FR" sz="1000" dirty="0"/>
              <a:t>100%</a:t>
            </a:r>
          </a:p>
          <a:p>
            <a:pPr algn="r"/>
            <a:endParaRPr lang="fr-FR" sz="1000" dirty="0"/>
          </a:p>
          <a:p>
            <a:pPr algn="r"/>
            <a:r>
              <a:rPr lang="fr-FR" sz="1000" i="1" dirty="0"/>
              <a:t>Must / Can’t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E8A7975B-3DAD-09A8-913D-7BA8CCCBB7D6}"/>
              </a:ext>
            </a:extLst>
          </p:cNvPr>
          <p:cNvSpPr txBox="1"/>
          <p:nvPr/>
        </p:nvSpPr>
        <p:spPr>
          <a:xfrm flipH="1">
            <a:off x="905933" y="3401976"/>
            <a:ext cx="1003300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fr-FR" sz="1000" dirty="0"/>
          </a:p>
          <a:p>
            <a:endParaRPr lang="fr-FR" sz="1000" dirty="0"/>
          </a:p>
          <a:p>
            <a:r>
              <a:rPr lang="fr-FR" sz="1000" i="1" dirty="0"/>
              <a:t>Might / Could</a:t>
            </a:r>
            <a:endParaRPr lang="fr-FR" sz="1000" i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118</Words>
  <Application>Microsoft Office PowerPoint</Application>
  <PresentationFormat>Affichage à l'écran (16:9)</PresentationFormat>
  <Paragraphs>19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Simple Light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Claire de Geffrier</cp:lastModifiedBy>
  <cp:revision>69</cp:revision>
  <cp:lastPrinted>2025-09-15T17:40:05Z</cp:lastPrinted>
  <dcterms:modified xsi:type="dcterms:W3CDTF">2025-09-16T10:24:47Z</dcterms:modified>
</cp:coreProperties>
</file>